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67" r:id="rId2"/>
    <p:sldId id="266" r:id="rId3"/>
    <p:sldId id="256" r:id="rId4"/>
    <p:sldId id="264" r:id="rId5"/>
    <p:sldId id="257" r:id="rId6"/>
    <p:sldId id="258" r:id="rId7"/>
    <p:sldId id="268" r:id="rId8"/>
    <p:sldId id="269" r:id="rId9"/>
    <p:sldId id="263" r:id="rId10"/>
    <p:sldId id="261" r:id="rId11"/>
    <p:sldId id="262" r:id="rId1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F9558-9585-8248-8ED7-4565D5956FD8}" type="datetimeFigureOut">
              <a:rPr lang="en-US" smtClean="0"/>
              <a:t>3/27/15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ABC51-2DA3-8E41-BCE4-A055880B4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95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3/27/15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3/27/15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3/27/15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3/27/15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3/27/15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3/27/15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g"/><Relationship Id="rId3" Type="http://schemas.openxmlformats.org/officeDocument/2006/relationships/hyperlink" Target="https://edofict.wikispaces.com/SAMR+Example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diigo.com/group/stab2_crla2013/content/character-connections-who-is-most-like-you-in-what-ways-are-you-similar-10861490" TargetMode="External"/><Relationship Id="rId4" Type="http://schemas.openxmlformats.org/officeDocument/2006/relationships/hyperlink" Target="https://scratch.mit.edu/studios/955764/" TargetMode="External"/><Relationship Id="rId5" Type="http://schemas.openxmlformats.org/officeDocument/2006/relationships/hyperlink" Target="https://docs.google.com/a/stab.org/document/d/1eP6zBxQDWH43frFNVoollbEWEgKTmXTU-tgPbU-J17E/edit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freshcore1.blogspot.com/2015/02/student-implicit-question-for-rsg-218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mmathieson/Desktop/logan" TargetMode="External"/><Relationship Id="rId4" Type="http://schemas.openxmlformats.org/officeDocument/2006/relationships/hyperlink" Target="file://localhost/Users/mmathieson/Desktop/Videos%20for%20Assemblies/Gresh.mp4" TargetMode="External"/><Relationship Id="rId5" Type="http://schemas.openxmlformats.org/officeDocument/2006/relationships/hyperlink" Target="https://scratch.mit.edu/studios/877320/" TargetMode="External"/><Relationship Id="rId6" Type="http://schemas.openxmlformats.org/officeDocument/2006/relationships/hyperlink" Target="file://localhost/Users/mmathieson/Downloads/Toontastic.mp4" TargetMode="External"/><Relationship Id="rId7" Type="http://schemas.openxmlformats.org/officeDocument/2006/relationships/hyperlink" Target="https://groups.diigo.com/group/stabls4thgrade2014_15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file://localhost/Users/mmathieson/Desktop/Case.mo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s4learningvillage.wikispaces.com/climatechange" TargetMode="External"/><Relationship Id="rId4" Type="http://schemas.openxmlformats.org/officeDocument/2006/relationships/hyperlink" Target="http://kidblog.org/helsbyfurniss/2fe4e29f-0a83-4240-b39c-ef589b52081a/antarctica-what-we-know-what-we-want-to-know/" TargetMode="External"/><Relationship Id="rId5" Type="http://schemas.openxmlformats.org/officeDocument/2006/relationships/hyperlink" Target="file://localhost/Users/filmroom/Desktop/photo.PNG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kidblog.org/MsJohnstons4thGradeClas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hyperlink" Target="http://pubs.hamlin.org/curriculumconnections/2014/11/24/samr-model-excellence-teaching-technolog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TLT </a:t>
            </a:r>
          </a:p>
          <a:p>
            <a:pPr algn="ctr"/>
            <a:r>
              <a:rPr lang="en-US" dirty="0" smtClean="0"/>
              <a:t>March 27, 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Teaching, Learning &amp;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37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Florida Educational Technology Conference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FETC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60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Melissa Scott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Taylor Stevens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</a:t>
            </a:r>
            <a:r>
              <a:rPr lang="en-US" dirty="0" err="1" smtClean="0"/>
              <a:t>Aways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944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955791" y="1052640"/>
            <a:ext cx="2124918" cy="5133383"/>
          </a:xfrm>
        </p:spPr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xpectations?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Rules?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Consequences?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Monitoring?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Breaks/Recess?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Commons?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Phones?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Texting?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Gaming?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Music?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Firewalls?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Blocked Sites?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9211" y="2269765"/>
            <a:ext cx="6658789" cy="1645920"/>
          </a:xfrm>
        </p:spPr>
        <p:txBody>
          <a:bodyPr/>
          <a:lstStyle/>
          <a:p>
            <a:pPr algn="ctr"/>
            <a:r>
              <a:rPr lang="en-US" dirty="0" smtClean="0"/>
              <a:t>Technology &amp; </a:t>
            </a:r>
            <a:br>
              <a:rPr lang="en-US" dirty="0" smtClean="0"/>
            </a:br>
            <a:r>
              <a:rPr lang="en-US" dirty="0" smtClean="0"/>
              <a:t>Social </a:t>
            </a:r>
            <a:r>
              <a:rPr lang="en-US" dirty="0" smtClean="0"/>
              <a:t>Media @ School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533400" y="1052640"/>
            <a:ext cx="6324600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200" kern="1200" cap="all" spc="150" baseline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Our student’s use of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7680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TLT </a:t>
            </a:r>
          </a:p>
          <a:p>
            <a:pPr algn="ctr"/>
            <a:r>
              <a:rPr lang="en-US" dirty="0" smtClean="0"/>
              <a:t>March 27, 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Evaluating </a:t>
            </a:r>
            <a:br>
              <a:rPr lang="en-US" dirty="0" smtClean="0"/>
            </a:br>
            <a:r>
              <a:rPr lang="en-US" dirty="0" smtClean="0"/>
              <a:t>our use </a:t>
            </a:r>
            <a:br>
              <a:rPr lang="en-US" dirty="0" smtClean="0"/>
            </a:br>
            <a:r>
              <a:rPr lang="en-US" dirty="0" smtClean="0"/>
              <a:t>of </a:t>
            </a:r>
            <a:br>
              <a:rPr lang="en-US" dirty="0" smtClean="0"/>
            </a:br>
            <a:r>
              <a:rPr lang="en-US" dirty="0" smtClean="0"/>
              <a:t>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92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amr-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4794" y="6403311"/>
            <a:ext cx="3729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Created by: Ruben </a:t>
            </a:r>
            <a:r>
              <a:rPr lang="en-US" dirty="0" err="1" smtClean="0"/>
              <a:t>Puentedura</a:t>
            </a:r>
            <a:r>
              <a:rPr lang="en-US" dirty="0" smtClean="0"/>
              <a:t>, PhD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745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SAMR 1.jp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" r="5193" b="-1606"/>
          <a:stretch/>
        </p:blipFill>
        <p:spPr>
          <a:xfrm>
            <a:off x="81915" y="-545592"/>
            <a:ext cx="8909685" cy="7522473"/>
          </a:xfrm>
        </p:spPr>
      </p:pic>
      <p:sp>
        <p:nvSpPr>
          <p:cNvPr id="7" name="Rectangle 6"/>
          <p:cNvSpPr/>
          <p:nvPr/>
        </p:nvSpPr>
        <p:spPr>
          <a:xfrm>
            <a:off x="6699363" y="6363454"/>
            <a:ext cx="2444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From @ </a:t>
            </a:r>
            <a:r>
              <a:rPr lang="en-US" dirty="0" err="1" smtClean="0">
                <a:solidFill>
                  <a:schemeClr val="bg1"/>
                </a:solidFill>
                <a:hlinkClick r:id="rId3"/>
              </a:rPr>
              <a:t>EdofICTJSSALC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01934" y="224135"/>
            <a:ext cx="1994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SAMR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061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-4000730" y="1037707"/>
            <a:ext cx="4248265" cy="4867191"/>
          </a:xfrm>
        </p:spPr>
        <p:txBody>
          <a:bodyPr>
            <a:noAutofit/>
          </a:bodyPr>
          <a:lstStyle/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Substitution/Augmentation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547699"/>
              </p:ext>
            </p:extLst>
          </p:nvPr>
        </p:nvGraphicFramePr>
        <p:xfrm>
          <a:off x="119795" y="1529469"/>
          <a:ext cx="8905672" cy="53016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958077"/>
                <a:gridCol w="4947595"/>
              </a:tblGrid>
              <a:tr h="1524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012577">
                <a:tc>
                  <a:txBody>
                    <a:bodyPr/>
                    <a:lstStyle/>
                    <a:p>
                      <a:r>
                        <a:rPr lang="en-US" dirty="0" smtClean="0"/>
                        <a:t>Handwritten Essay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Word Processing (S)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Using Word count, spell check, thesaurus (A)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Reading Responses 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Reading Responses posted on </a:t>
                      </a:r>
                      <a:r>
                        <a:rPr lang="en-US" sz="1800" dirty="0" smtClean="0">
                          <a:hlinkClick r:id="rId2"/>
                        </a:rPr>
                        <a:t>class blog</a:t>
                      </a:r>
                      <a:r>
                        <a:rPr lang="en-US" sz="1800" dirty="0" smtClean="0"/>
                        <a:t> or </a:t>
                      </a:r>
                      <a:r>
                        <a:rPr lang="en-US" sz="1800" dirty="0" smtClean="0">
                          <a:hlinkClick r:id="rId3"/>
                        </a:rPr>
                        <a:t>Diigo</a:t>
                      </a:r>
                      <a:r>
                        <a:rPr lang="en-US" sz="1800" dirty="0" smtClean="0"/>
                        <a:t> (A) (Mary &amp; Liz) (Lisa C)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Science Astronomy Research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Solar Walk app (S/A) (Kayla)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4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dirty="0" smtClean="0"/>
                        <a:t> Spanish Photo Album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Coded interactive </a:t>
                      </a:r>
                      <a:r>
                        <a:rPr lang="en-US" sz="1800" dirty="0" smtClean="0">
                          <a:hlinkClick r:id="rId4"/>
                        </a:rPr>
                        <a:t>photo album </a:t>
                      </a:r>
                      <a:r>
                        <a:rPr lang="en-US" sz="1800" dirty="0" smtClean="0"/>
                        <a:t>with text (A)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r>
                        <a:rPr lang="en-US" dirty="0" smtClean="0"/>
                        <a:t>TDIH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5"/>
                        </a:rPr>
                        <a:t>Edit activity </a:t>
                      </a:r>
                      <a:r>
                        <a:rPr lang="en-US" dirty="0" smtClean="0"/>
                        <a:t>with added research (A)(Liz)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Student Presentation with Poster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PowerPoint, Publisher (S)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sz="1800" dirty="0" smtClean="0"/>
                        <a:t>Brochure with hyperlinks (A)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Printouts of articles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Documents with links to articles (A)</a:t>
                      </a:r>
                    </a:p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85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-4000730" y="1037707"/>
            <a:ext cx="4248265" cy="4867191"/>
          </a:xfrm>
        </p:spPr>
        <p:txBody>
          <a:bodyPr>
            <a:noAutofit/>
          </a:bodyPr>
          <a:lstStyle/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580634"/>
              </p:ext>
            </p:extLst>
          </p:nvPr>
        </p:nvGraphicFramePr>
        <p:xfrm>
          <a:off x="119795" y="1529469"/>
          <a:ext cx="8905672" cy="532816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958077"/>
                <a:gridCol w="4947595"/>
              </a:tblGrid>
              <a:tr h="15240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543171">
                <a:tc>
                  <a:txBody>
                    <a:bodyPr/>
                    <a:lstStyle/>
                    <a:p>
                      <a:r>
                        <a:rPr lang="en-US" dirty="0" smtClean="0"/>
                        <a:t>Handwritten Essay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hlinkClick r:id="rId2" action="ppaction://hlinkfile"/>
                        </a:rPr>
                        <a:t>Book Creator </a:t>
                      </a:r>
                      <a:r>
                        <a:rPr lang="en-US" sz="1800" dirty="0" smtClean="0"/>
                        <a:t>with added </a:t>
                      </a:r>
                      <a:r>
                        <a:rPr lang="en-US" sz="1800" dirty="0" smtClean="0">
                          <a:hlinkClick r:id="rId3" action="ppaction://hlinkfile"/>
                        </a:rPr>
                        <a:t>voice over </a:t>
                      </a:r>
                      <a:r>
                        <a:rPr lang="en-US" sz="1800" dirty="0" smtClean="0"/>
                        <a:t>(Kelly, Emily)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Written Biographies</a:t>
                      </a:r>
                    </a:p>
                    <a:p>
                      <a:endParaRPr lang="en-US" sz="1800" dirty="0" smtClean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</a:t>
                      </a:r>
                      <a:r>
                        <a:rPr lang="en-US" sz="1800" baseline="30000" dirty="0" smtClean="0"/>
                        <a:t>th</a:t>
                      </a:r>
                      <a:r>
                        <a:rPr lang="en-US" sz="1800" dirty="0" smtClean="0"/>
                        <a:t> grade </a:t>
                      </a:r>
                      <a:r>
                        <a:rPr lang="en-US" sz="1800" dirty="0" smtClean="0">
                          <a:hlinkClick r:id="rId4" action="ppaction://hlinkfile"/>
                        </a:rPr>
                        <a:t>Biography </a:t>
                      </a:r>
                      <a:r>
                        <a:rPr lang="en-US" sz="1800" dirty="0" err="1" smtClean="0">
                          <a:hlinkClick r:id="rId4" action="ppaction://hlinkfile"/>
                        </a:rPr>
                        <a:t>iMovies</a:t>
                      </a: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Spanish story from set Vocab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Coded interactive </a:t>
                      </a:r>
                      <a:r>
                        <a:rPr lang="en-US" sz="1800" dirty="0" smtClean="0">
                          <a:hlinkClick r:id="rId5"/>
                        </a:rPr>
                        <a:t>Spanish story </a:t>
                      </a:r>
                      <a:r>
                        <a:rPr lang="en-US" sz="1800" dirty="0" smtClean="0"/>
                        <a:t>with narration in Spanish (Kim, Esther, Taylor)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Created Spanish Tutorials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Student Created </a:t>
                      </a:r>
                      <a:r>
                        <a:rPr lang="en-US" dirty="0" smtClean="0">
                          <a:hlinkClick r:id="rId6" action="ppaction://hlinkfile"/>
                        </a:rPr>
                        <a:t>Spanish Tutorials </a:t>
                      </a:r>
                      <a:r>
                        <a:rPr lang="en-US" dirty="0" smtClean="0"/>
                        <a:t>– using apps (Taylor)</a:t>
                      </a:r>
                    </a:p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Student Presentation with Poster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Brochure/PP includes video &amp; narration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Printouts of articles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Diigo</a:t>
                      </a:r>
                      <a:r>
                        <a:rPr lang="en-US" sz="1800" dirty="0" smtClean="0"/>
                        <a:t> or Delicious </a:t>
                      </a:r>
                      <a:r>
                        <a:rPr lang="en-US" sz="1800" dirty="0" smtClean="0">
                          <a:hlinkClick r:id="rId7"/>
                        </a:rPr>
                        <a:t>Social Bookmarking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30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-4000730" y="1037707"/>
            <a:ext cx="4248265" cy="4867191"/>
          </a:xfrm>
        </p:spPr>
        <p:txBody>
          <a:bodyPr>
            <a:noAutofit/>
          </a:bodyPr>
          <a:lstStyle/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19849"/>
            <a:ext cx="8381260" cy="1054394"/>
          </a:xfrm>
        </p:spPr>
        <p:txBody>
          <a:bodyPr/>
          <a:lstStyle/>
          <a:p>
            <a:r>
              <a:rPr lang="en-US" dirty="0"/>
              <a:t>Redefinition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637447"/>
              </p:ext>
            </p:extLst>
          </p:nvPr>
        </p:nvGraphicFramePr>
        <p:xfrm>
          <a:off x="119794" y="1054434"/>
          <a:ext cx="8905672" cy="571983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958077"/>
                <a:gridCol w="4947595"/>
              </a:tblGrid>
              <a:tr h="543171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Handwritten Essay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Essay posted on Blogs with Public audience (Slice of Life, 5</a:t>
                      </a:r>
                      <a:r>
                        <a:rPr lang="en-US" sz="1800" b="0" baseline="30000" dirty="0" smtClean="0">
                          <a:solidFill>
                            <a:srgbClr val="000000"/>
                          </a:solidFill>
                        </a:rPr>
                        <a:t>th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 grade English)(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  <a:hlinkClick r:id="rId2"/>
                        </a:rPr>
                        <a:t>4J KidBlog </a:t>
                      </a:r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–1,200+ comments, 27,000+ views)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Investigating Climate Change 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hlinkClick r:id="rId3"/>
                        </a:rPr>
                        <a:t>Using big data</a:t>
                      </a:r>
                      <a:r>
                        <a:rPr lang="en-US" sz="1800" dirty="0" smtClean="0"/>
                        <a:t>, computer modeling to design simulation of climate change (Kim &amp; Pam)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Teacher answering student questions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Twitter (</a:t>
                      </a:r>
                      <a:r>
                        <a:rPr lang="en-US" sz="1800" dirty="0" smtClean="0">
                          <a:hlinkClick r:id="rId4"/>
                        </a:rPr>
                        <a:t>Anna- Antarctica</a:t>
                      </a:r>
                      <a:r>
                        <a:rPr lang="en-US" sz="1800" dirty="0" smtClean="0"/>
                        <a:t>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Class Book Discussion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Book Club Skype conversation (Karen)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Creating Story in French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Creating </a:t>
                      </a:r>
                      <a:r>
                        <a:rPr lang="en-US" sz="1800" dirty="0" smtClean="0">
                          <a:hlinkClick r:id="rId5" action="ppaction://hlinkfile"/>
                        </a:rPr>
                        <a:t>French Story App</a:t>
                      </a:r>
                      <a:endParaRPr lang="en-US" sz="1800" dirty="0" smtClean="0"/>
                    </a:p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Student Presentation with Poster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Use Google Earth show location, Skype interviews &amp; shares</a:t>
                      </a:r>
                    </a:p>
                    <a:p>
                      <a:r>
                        <a:rPr lang="en-US" sz="1800" dirty="0" smtClean="0"/>
                        <a:t>Sharing presentations on </a:t>
                      </a:r>
                      <a:r>
                        <a:rPr lang="en-US" sz="1800" dirty="0" err="1" smtClean="0"/>
                        <a:t>KidBlog</a:t>
                      </a:r>
                      <a:r>
                        <a:rPr lang="en-US" sz="1800" dirty="0" smtClean="0"/>
                        <a:t> 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2819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Research Project</a:t>
                      </a:r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Research project using </a:t>
                      </a:r>
                      <a:r>
                        <a:rPr lang="en-US" sz="1800" dirty="0" err="1" smtClean="0"/>
                        <a:t>google</a:t>
                      </a:r>
                      <a:r>
                        <a:rPr lang="en-US" sz="1800" dirty="0" smtClean="0"/>
                        <a:t> docs with collaboration at school and at home on documents. Chat, edit, comment (Liz)</a:t>
                      </a:r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D1B9"/>
                    </a:solidFill>
                  </a:tcPr>
                </a:tc>
              </a:tr>
              <a:tr h="5281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Printouts of articles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Diigo</a:t>
                      </a:r>
                      <a:r>
                        <a:rPr lang="en-US" sz="1800" dirty="0" smtClean="0"/>
                        <a:t> with online conversations about articles</a:t>
                      </a:r>
                    </a:p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52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AMR_Infini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3800"/>
            <a:ext cx="9144000" cy="44648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16180" y="6314275"/>
            <a:ext cx="2927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@ </a:t>
            </a:r>
            <a:r>
              <a:rPr lang="en-US" dirty="0" smtClean="0">
                <a:hlinkClick r:id="rId3"/>
              </a:rPr>
              <a:t>The Hamlin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02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4337</TotalTime>
  <Words>390</Words>
  <Application>Microsoft Macintosh PowerPoint</Application>
  <PresentationFormat>On-screen Show (4:3)</PresentationFormat>
  <Paragraphs>101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Grid</vt:lpstr>
      <vt:lpstr>Teaching, Learning &amp; Technology</vt:lpstr>
      <vt:lpstr>Technology &amp;  Social Media @ School</vt:lpstr>
      <vt:lpstr>Evaluating  our use  of  Technology</vt:lpstr>
      <vt:lpstr>PowerPoint Presentation</vt:lpstr>
      <vt:lpstr>PowerPoint Presentation</vt:lpstr>
      <vt:lpstr>Substitution/Augmentation</vt:lpstr>
      <vt:lpstr>Modification</vt:lpstr>
      <vt:lpstr>Redefinition</vt:lpstr>
      <vt:lpstr>PowerPoint Presentation</vt:lpstr>
      <vt:lpstr>FETC 2015</vt:lpstr>
      <vt:lpstr>Take Aways</vt:lpstr>
    </vt:vector>
  </TitlesOfParts>
  <Company>STAB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 our use  of  Technology</dc:title>
  <dc:creator>Michele Mathieson</dc:creator>
  <cp:lastModifiedBy>Michele Mathieson</cp:lastModifiedBy>
  <cp:revision>35</cp:revision>
  <cp:lastPrinted>2015-03-26T17:55:53Z</cp:lastPrinted>
  <dcterms:created xsi:type="dcterms:W3CDTF">2015-03-23T15:17:29Z</dcterms:created>
  <dcterms:modified xsi:type="dcterms:W3CDTF">2015-03-27T17:26:42Z</dcterms:modified>
</cp:coreProperties>
</file>